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52F5DA-371B-44B6-ABC1-F2BC8943C8FE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BD1903-39B3-44D0-BC4A-07254E0D43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intentional space: Intakes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Compiled by Transformative Healing</a:t>
            </a:r>
          </a:p>
          <a:p>
            <a:r>
              <a:rPr lang="en-US" dirty="0" err="1" smtClean="0"/>
              <a:t>Kimmie</a:t>
            </a:r>
            <a:r>
              <a:rPr lang="en-US" dirty="0" smtClean="0"/>
              <a:t> Andresen-Reed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33"/>
    </mc:Choice>
    <mc:Fallback xmlns="">
      <p:transition spd="slow" advTm="57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Critiquing your intake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and Tell Why Activity</a:t>
            </a:r>
          </a:p>
          <a:p>
            <a:r>
              <a:rPr lang="en-US" dirty="0" smtClean="0"/>
              <a:t>Think about how questions on your intake are worded and be clear about what information you’re looking for.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87"/>
    </mc:Choice>
    <mc:Fallback xmlns="">
      <p:transition spd="slow" advTm="10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your intake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your intake—what are some areas of improvement?</a:t>
            </a:r>
          </a:p>
          <a:p>
            <a:r>
              <a:rPr lang="en-US" dirty="0" smtClean="0"/>
              <a:t>Are there any parts that don’t need to be in your intake?</a:t>
            </a:r>
          </a:p>
          <a:p>
            <a:r>
              <a:rPr lang="en-US" dirty="0" smtClean="0"/>
              <a:t>Are there blanks for gender, pronouns, and sex (if it’s being collected)?</a:t>
            </a:r>
          </a:p>
          <a:p>
            <a:r>
              <a:rPr lang="en-US" dirty="0" smtClean="0"/>
              <a:t>Who in your organization would you go to in order to discuss changes to intake?</a:t>
            </a:r>
          </a:p>
          <a:p>
            <a:r>
              <a:rPr lang="en-US" dirty="0" smtClean="0"/>
              <a:t>How can you problem solve within your organization if you’re unable to physically change the intake?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018"/>
    </mc:Choice>
    <mc:Fallback xmlns="">
      <p:transition spd="slow" advTm="223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Kimmie</a:t>
            </a:r>
            <a:r>
              <a:rPr lang="en-US" dirty="0" smtClean="0"/>
              <a:t> Andresen-Reed</a:t>
            </a:r>
          </a:p>
          <a:p>
            <a:r>
              <a:rPr lang="en-US" dirty="0" smtClean="0"/>
              <a:t>319-389-8430</a:t>
            </a:r>
          </a:p>
          <a:p>
            <a:r>
              <a:rPr lang="en-US" dirty="0" smtClean="0"/>
              <a:t>kimberly@thiowa.org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6"/>
    </mc:Choice>
    <mc:Fallback xmlns="">
      <p:transition spd="slow" advTm="17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Transformative Healing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Serves LGBTQIA survivors of sexual violence</a:t>
            </a:r>
          </a:p>
          <a:p>
            <a:r>
              <a:rPr lang="en-US" dirty="0" smtClean="0"/>
              <a:t>Provide advocacy, peer counseling, referrals</a:t>
            </a:r>
          </a:p>
          <a:p>
            <a:r>
              <a:rPr lang="en-US" dirty="0" smtClean="0"/>
              <a:t>Provide technical assistance to area organizations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00"/>
    </mc:Choice>
    <mc:Fallback xmlns="">
      <p:transition spd="slow" advTm="8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intakes?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Intakes are a concrete and very visible way to show inclusivity in a space</a:t>
            </a:r>
          </a:p>
          <a:p>
            <a:r>
              <a:rPr lang="en-US" dirty="0" smtClean="0"/>
              <a:t>Many/most organizations have some sort of intake process</a:t>
            </a:r>
          </a:p>
          <a:p>
            <a:r>
              <a:rPr lang="en-US" dirty="0" smtClean="0"/>
              <a:t>This is useful to think about whether your intake is a paper form that a client sees, or is more of a conversation that is had with the client</a:t>
            </a:r>
          </a:p>
          <a:p>
            <a:r>
              <a:rPr lang="en-US" dirty="0" smtClean="0"/>
              <a:t>When done well, intakes can create inclusion and space for ALL people.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00"/>
    </mc:Choice>
    <mc:Fallback xmlns="">
      <p:transition spd="slow" advTm="69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information do you </a:t>
            </a:r>
            <a:r>
              <a:rPr lang="en-US" i="1" dirty="0" smtClean="0"/>
              <a:t>need </a:t>
            </a:r>
            <a:r>
              <a:rPr lang="en-US" dirty="0" smtClean="0"/>
              <a:t>to collect?</a:t>
            </a:r>
          </a:p>
          <a:p>
            <a:pPr lvl="1"/>
            <a:r>
              <a:rPr lang="en-US" dirty="0" smtClean="0"/>
              <a:t>What information is specifically grant required, or required as part of your funding or data recording?</a:t>
            </a:r>
          </a:p>
          <a:p>
            <a:r>
              <a:rPr lang="en-US" dirty="0" smtClean="0"/>
              <a:t>Example: if you do not take information for insurance purposes (or are in a non-medicalized space), you likely don’t need to know the sex of an individual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69"/>
    </mc:Choice>
    <mc:Fallback xmlns="">
      <p:transition spd="slow" advTm="139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clear why information is needed</a:t>
            </a:r>
          </a:p>
          <a:p>
            <a:r>
              <a:rPr lang="en-US" dirty="0" smtClean="0"/>
              <a:t>You should be able to explain and justify why information is needed that you’re collecting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24"/>
    </mc:Choice>
    <mc:Fallback xmlns="">
      <p:transition spd="slow" advTm="40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Gender/Sex/Pronouns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153400" cy="5486400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898"/>
    </mc:Choice>
    <mc:Fallback xmlns="">
      <p:transition spd="slow" advTm="434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Gender/Sex/Pronouns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need to collect sex information, gender should be separate (separate concepts)</a:t>
            </a:r>
          </a:p>
          <a:p>
            <a:r>
              <a:rPr lang="en-US" dirty="0" smtClean="0"/>
              <a:t>Keep track of pronouns in intakes—as again, identity and expression are two different things</a:t>
            </a:r>
          </a:p>
          <a:p>
            <a:r>
              <a:rPr lang="en-US" dirty="0" smtClean="0"/>
              <a:t>Be mindful that pronouns are often used when referring to clients, not often with clients—hold space for people even when they aren’t there—respect and use their pronouns.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604"/>
    </mc:Choice>
    <mc:Fallback xmlns="">
      <p:transition spd="slow" advTm="177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blank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Blank spaces allow for people to self-identify</a:t>
            </a:r>
          </a:p>
          <a:p>
            <a:r>
              <a:rPr lang="en-US" dirty="0" smtClean="0"/>
              <a:t>They create space for change in language</a:t>
            </a:r>
          </a:p>
          <a:p>
            <a:r>
              <a:rPr lang="en-US" dirty="0" smtClean="0"/>
              <a:t>Certain words may be triggering for people—for example someone may “qualify” be a transwoman, but prefer the term </a:t>
            </a:r>
            <a:r>
              <a:rPr lang="en-US" dirty="0" err="1" smtClean="0"/>
              <a:t>mtf</a:t>
            </a:r>
            <a:r>
              <a:rPr lang="en-US" dirty="0" smtClean="0"/>
              <a:t>, or vice versa</a:t>
            </a:r>
          </a:p>
          <a:p>
            <a:r>
              <a:rPr lang="en-US" dirty="0" smtClean="0"/>
              <a:t>Blanks mean that you won’t have to frequently update your intakes</a:t>
            </a:r>
          </a:p>
          <a:p>
            <a:r>
              <a:rPr lang="en-US" dirty="0" smtClean="0"/>
              <a:t>Particularly with social media and how rapidly language changes, this is best practice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46"/>
    </mc:Choice>
    <mc:Fallback xmlns="">
      <p:transition spd="slow" advTm="127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taking relationship information, avoid heteronormative terms, or assuming heteronormativity when someone is talking about their partner(s)</a:t>
            </a:r>
          </a:p>
          <a:p>
            <a:r>
              <a:rPr lang="en-US" dirty="0" smtClean="0"/>
              <a:t>Checking in about the pronouns of a partner may be a good idea if you’re going to be talking about the partner—not assuming based on name alone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39"/>
    </mc:Choice>
    <mc:Fallback xmlns="">
      <p:transition spd="slow" advTm="6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1600</TotalTime>
  <Words>474</Words>
  <Application>Microsoft Office PowerPoint</Application>
  <PresentationFormat>On-screen Show (4:3)</PresentationFormat>
  <Paragraphs>46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Creating intentional space: Intakes</vt:lpstr>
      <vt:lpstr>What Transformative Healing Does</vt:lpstr>
      <vt:lpstr>Why intakes?</vt:lpstr>
      <vt:lpstr>What do you need?</vt:lpstr>
      <vt:lpstr>Transparency</vt:lpstr>
      <vt:lpstr>Gender/Sex/Pronouns</vt:lpstr>
      <vt:lpstr>Gender/Sex/Pronouns</vt:lpstr>
      <vt:lpstr>Fill in the blank</vt:lpstr>
      <vt:lpstr>Other Considerations</vt:lpstr>
      <vt:lpstr>Critiquing your intake</vt:lpstr>
      <vt:lpstr>Rate your intake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intentional space: Intakes</dc:title>
  <dc:creator>Kimberly Andresen-Reed</dc:creator>
  <cp:lastModifiedBy>Soth</cp:lastModifiedBy>
  <cp:revision>9</cp:revision>
  <dcterms:created xsi:type="dcterms:W3CDTF">2016-08-31T14:26:09Z</dcterms:created>
  <dcterms:modified xsi:type="dcterms:W3CDTF">2016-09-11T17:07:54Z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